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3" r:id="rId4"/>
    <p:sldId id="263" r:id="rId5"/>
    <p:sldId id="264" r:id="rId6"/>
    <p:sldId id="265" r:id="rId7"/>
    <p:sldId id="266" r:id="rId8"/>
    <p:sldId id="267" r:id="rId9"/>
    <p:sldId id="260" r:id="rId10"/>
    <p:sldId id="258" r:id="rId11"/>
    <p:sldId id="262" r:id="rId12"/>
    <p:sldId id="268" r:id="rId13"/>
    <p:sldId id="259" r:id="rId14"/>
    <p:sldId id="261" r:id="rId15"/>
    <p:sldId id="270" r:id="rId16"/>
    <p:sldId id="269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>
      <p:cViewPr>
        <p:scale>
          <a:sx n="157" d="100"/>
          <a:sy n="157" d="100"/>
        </p:scale>
        <p:origin x="144" y="-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6049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5788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276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9514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163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2354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770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9067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436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72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165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6614C-7FA6-3643-9401-393A6AE6A9C3}" type="datetimeFigureOut">
              <a:rPr lang="en-JP" smtClean="0"/>
              <a:t>2022/09/22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E699-D7E7-A64D-923C-54CAE349524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7948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ehub.com/community/4190" TargetMode="External"/><Relationship Id="rId2" Type="http://schemas.openxmlformats.org/officeDocument/2006/relationships/hyperlink" Target="https://www.youtube.com/watch?v=HsJTdXeEGy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cwxtgScra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73BF-EA43-380E-C36F-D5B186389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OpenFOAM GUI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8954B-CD86-833F-BD16-F3321AD8F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Thaw Tar</a:t>
            </a:r>
          </a:p>
          <a:p>
            <a:r>
              <a:rPr lang="en-JP" dirty="0"/>
              <a:t>2022/9/17</a:t>
            </a:r>
          </a:p>
        </p:txBody>
      </p:sp>
    </p:spTree>
    <p:extLst>
      <p:ext uri="{BB962C8B-B14F-4D97-AF65-F5344CB8AC3E}">
        <p14:creationId xmlns:p14="http://schemas.microsoft.com/office/powerpoint/2010/main" val="98546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2284-ECB5-A86A-5966-6C4ABB23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OpenFOAM?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A25C-2445-9172-E7C7-F717A7F5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Most widely used Open-Source CFD code in the world!</a:t>
            </a:r>
          </a:p>
          <a:p>
            <a:r>
              <a:rPr lang="en-JP" dirty="0"/>
              <a:t>More used in Universities than Companies</a:t>
            </a:r>
          </a:p>
        </p:txBody>
      </p:sp>
    </p:spTree>
    <p:extLst>
      <p:ext uri="{BB962C8B-B14F-4D97-AF65-F5344CB8AC3E}">
        <p14:creationId xmlns:p14="http://schemas.microsoft.com/office/powerpoint/2010/main" val="247785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44EC-309B-56F1-A296-93C5D786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Problems with OpenFOAM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392C-8916-3565-B981-E88FC9947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There is no GUI!!!</a:t>
            </a:r>
          </a:p>
          <a:p>
            <a:r>
              <a:rPr lang="en-JP" dirty="0"/>
              <a:t>All inputs are in dictionary files.</a:t>
            </a:r>
          </a:p>
          <a:p>
            <a:r>
              <a:rPr lang="en-JP" dirty="0"/>
              <a:t>Hard to learn.</a:t>
            </a:r>
          </a:p>
          <a:p>
            <a:r>
              <a:rPr lang="en-JP" dirty="0"/>
              <a:t>Post processing is difficult</a:t>
            </a:r>
          </a:p>
        </p:txBody>
      </p:sp>
    </p:spTree>
    <p:extLst>
      <p:ext uri="{BB962C8B-B14F-4D97-AF65-F5344CB8AC3E}">
        <p14:creationId xmlns:p14="http://schemas.microsoft.com/office/powerpoint/2010/main" val="74836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AFF0-7F1B-4C42-C4E6-8649A5C5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Example of OpenFOAM dictionary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3ABB5-6716-CBEB-27B8-0977195B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6025"/>
            <a:ext cx="4205245" cy="47979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1A663-6F9A-7155-0E69-5143B532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21" y="1506025"/>
            <a:ext cx="4791506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1F70-B45A-C75D-D5E8-2860E2E0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Established Products in OpenFOAM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7014-6860-00FE-EBD3-98AAA0C9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HELYX (Standalone software)</a:t>
            </a:r>
          </a:p>
          <a:p>
            <a:pPr lvl="1"/>
            <a:r>
              <a:rPr lang="en-US" dirty="0">
                <a:hlinkClick r:id="rId2"/>
              </a:rPr>
              <a:t>https://www.youtube.com/watch?v=HsJTdXeEGyQ</a:t>
            </a:r>
            <a:endParaRPr lang="en-US" dirty="0"/>
          </a:p>
          <a:p>
            <a:pPr marL="457200" lvl="1" indent="0">
              <a:buNone/>
            </a:pPr>
            <a:endParaRPr lang="en-JP" dirty="0"/>
          </a:p>
          <a:p>
            <a:r>
              <a:rPr lang="en-JP" dirty="0"/>
              <a:t>Dicehub (Web application + Cloud computing)</a:t>
            </a:r>
          </a:p>
          <a:p>
            <a:pPr lvl="1"/>
            <a:r>
              <a:rPr lang="en-US" dirty="0">
                <a:hlinkClick r:id="rId3"/>
              </a:rPr>
              <a:t>https://dicehub.com/community/4190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JP" dirty="0"/>
          </a:p>
          <a:p>
            <a:r>
              <a:rPr lang="en-JP" dirty="0"/>
              <a:t>Simscale (Web application + Cloud computing)</a:t>
            </a:r>
          </a:p>
        </p:txBody>
      </p:sp>
    </p:spTree>
    <p:extLst>
      <p:ext uri="{BB962C8B-B14F-4D97-AF65-F5344CB8AC3E}">
        <p14:creationId xmlns:p14="http://schemas.microsoft.com/office/powerpoint/2010/main" val="146905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C959-9DE5-9376-7D3A-9866B4C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foamAuto (Current stage and idea)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E53F-3E9E-8E1D-9C78-41524615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Developed some command line backend codes in C++ to generate dictionary files.</a:t>
            </a:r>
          </a:p>
          <a:p>
            <a:r>
              <a:rPr lang="en-JP" dirty="0"/>
              <a:t>Wrote a few codes for GUI. Depends heavily on Python version, etc.</a:t>
            </a:r>
          </a:p>
        </p:txBody>
      </p:sp>
    </p:spTree>
    <p:extLst>
      <p:ext uri="{BB962C8B-B14F-4D97-AF65-F5344CB8AC3E}">
        <p14:creationId xmlns:p14="http://schemas.microsoft.com/office/powerpoint/2010/main" val="326991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CF79-E762-DFFA-9C58-FD648CA3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Which Programming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99C0-24A6-F5E5-66AB-348F1727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Python (Tkinter, PyQt, numpy, scipy, OpenCASCADE)</a:t>
            </a:r>
          </a:p>
          <a:p>
            <a:r>
              <a:rPr lang="en-JP" dirty="0"/>
              <a:t>C++ (Qt, OpenCASCADE)</a:t>
            </a:r>
          </a:p>
          <a:p>
            <a:r>
              <a:rPr lang="en-JP" dirty="0"/>
              <a:t>C# (.NET Framework)</a:t>
            </a:r>
          </a:p>
          <a:p>
            <a:r>
              <a:rPr lang="en-JP" dirty="0"/>
              <a:t>Java (Native GUI of Java although ugly)</a:t>
            </a:r>
          </a:p>
        </p:txBody>
      </p:sp>
    </p:spTree>
    <p:extLst>
      <p:ext uri="{BB962C8B-B14F-4D97-AF65-F5344CB8AC3E}">
        <p14:creationId xmlns:p14="http://schemas.microsoft.com/office/powerpoint/2010/main" val="248104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4848-3E15-7A9F-2A47-01CD49E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Python packages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8C43C-E5A9-D8E6-3580-7D3062BB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JP" dirty="0"/>
              <a:t>Tkinter (BSD) or PyQt (GPL3.0 or Commercial)</a:t>
            </a:r>
          </a:p>
          <a:p>
            <a:r>
              <a:rPr lang="en-JP" dirty="0"/>
              <a:t>OpenCASCADE (GPL 3.0)</a:t>
            </a:r>
          </a:p>
          <a:p>
            <a:r>
              <a:rPr lang="en-JP" dirty="0"/>
              <a:t>Numpy (BSD), Matplotlib (BSD), Scipy (BSD)</a:t>
            </a:r>
          </a:p>
          <a:p>
            <a:r>
              <a:rPr lang="en-JP" dirty="0"/>
              <a:t>YAML (MIT) or JSON (BSD)</a:t>
            </a:r>
          </a:p>
          <a:p>
            <a:endParaRPr lang="en-JP" dirty="0"/>
          </a:p>
          <a:p>
            <a:endParaRPr lang="en-JP" dirty="0"/>
          </a:p>
          <a:p>
            <a:r>
              <a:rPr lang="en-JP" dirty="0"/>
              <a:t>GPL : GNU Public License (You must give out the code)</a:t>
            </a:r>
          </a:p>
          <a:p>
            <a:r>
              <a:rPr lang="en-JP" dirty="0"/>
              <a:t>LGPL: Lesser GPL (You may not give out the code)</a:t>
            </a:r>
          </a:p>
          <a:p>
            <a:r>
              <a:rPr lang="en-JP" dirty="0"/>
              <a:t>BSD, MIT: You may not give out the code</a:t>
            </a:r>
          </a:p>
          <a:p>
            <a:endParaRPr lang="en-JP" dirty="0"/>
          </a:p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56854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E8C6-3383-A544-8E38-0FA4A3F8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C29A-47E9-AACB-BE65-902D9AAC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Standalone software package with support (Like Helyx)</a:t>
            </a:r>
          </a:p>
          <a:p>
            <a:r>
              <a:rPr lang="en-JP" dirty="0"/>
              <a:t>Web Saas (Like Dicehub and Simscale)</a:t>
            </a:r>
          </a:p>
          <a:p>
            <a:r>
              <a:rPr lang="en-JP" dirty="0"/>
              <a:t>Give out everything and just give training (OpenFOAM style)</a:t>
            </a:r>
          </a:p>
        </p:txBody>
      </p:sp>
    </p:spTree>
    <p:extLst>
      <p:ext uri="{BB962C8B-B14F-4D97-AF65-F5344CB8AC3E}">
        <p14:creationId xmlns:p14="http://schemas.microsoft.com/office/powerpoint/2010/main" val="90960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91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DE48-5F11-20B8-99F0-850DEEA7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Computational Fluid Dynamics (CFD)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9F7A6-D9C5-478E-D61E-59A6A029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47" y="1690689"/>
            <a:ext cx="2788165" cy="20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8EBC5-7620-5343-8F85-D4549C8A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72" y="1686582"/>
            <a:ext cx="2511888" cy="2351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A7CCF-3AD1-F60A-7274-4188D482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81" y="3789417"/>
            <a:ext cx="4179519" cy="209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40B45-99DD-CF3C-2B10-B830E7F75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8" y="3901398"/>
            <a:ext cx="4289339" cy="25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802D-31C7-9711-9576-6584F3BD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83AE-D25C-618E-869F-EC5AA97B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7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ADBB-49D1-B6B5-EFC5-29171E00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CFD Simulation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EECB7-886A-3C41-E7A1-6B2F7D8A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20" y="1418890"/>
            <a:ext cx="3878560" cy="54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B753-9F4E-BC2B-8DC6-8132AD22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Pre-processing (Geometry Creation)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E5D006-9241-F4E6-792C-8C243F54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8967"/>
            <a:ext cx="7886700" cy="4044653"/>
          </a:xfrm>
        </p:spPr>
      </p:pic>
    </p:spTree>
    <p:extLst>
      <p:ext uri="{BB962C8B-B14F-4D97-AF65-F5344CB8AC3E}">
        <p14:creationId xmlns:p14="http://schemas.microsoft.com/office/powerpoint/2010/main" val="219541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123-E508-D4E1-726B-D428CA2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Pre-processing (Mesh Generation)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84270B-A705-3639-2F22-1DAC278F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3654"/>
            <a:ext cx="7886700" cy="3975279"/>
          </a:xfrm>
        </p:spPr>
      </p:pic>
    </p:spTree>
    <p:extLst>
      <p:ext uri="{BB962C8B-B14F-4D97-AF65-F5344CB8AC3E}">
        <p14:creationId xmlns:p14="http://schemas.microsoft.com/office/powerpoint/2010/main" val="223108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1183-08BA-42E2-DFBA-D148074D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Solving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3EAE9-2BC4-EF53-5F5F-2BED0471C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41739"/>
            <a:ext cx="7886700" cy="3719109"/>
          </a:xfrm>
        </p:spPr>
      </p:pic>
    </p:spTree>
    <p:extLst>
      <p:ext uri="{BB962C8B-B14F-4D97-AF65-F5344CB8AC3E}">
        <p14:creationId xmlns:p14="http://schemas.microsoft.com/office/powerpoint/2010/main" val="97079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D8CA-9190-2E79-CE1D-AAA6B263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Post-processing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94E97-731A-80B7-D20E-82DBBE968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19771"/>
            <a:ext cx="7886700" cy="4163045"/>
          </a:xfrm>
        </p:spPr>
      </p:pic>
    </p:spTree>
    <p:extLst>
      <p:ext uri="{BB962C8B-B14F-4D97-AF65-F5344CB8AC3E}">
        <p14:creationId xmlns:p14="http://schemas.microsoft.com/office/powerpoint/2010/main" val="322016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B6E9-5E1C-D4BE-1A70-DEEF4683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Major software brands in CFD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19D4D-615A-814A-2401-56AC4A18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4737"/>
            <a:ext cx="2082800" cy="965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03FC2-3B6E-3A3F-C2A3-6FE14541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75" y="2134737"/>
            <a:ext cx="5301079" cy="2968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F9958B-93CA-7A5D-3E92-C99DAF8BE683}"/>
              </a:ext>
            </a:extLst>
          </p:cNvPr>
          <p:cNvSpPr txBox="1"/>
          <p:nvPr/>
        </p:nvSpPr>
        <p:spPr>
          <a:xfrm>
            <a:off x="2125362" y="5824321"/>
            <a:ext cx="6128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dirty="0">
                <a:hlinkClick r:id="rId4"/>
              </a:rPr>
              <a:t>https://www.youtube.com/watch?v=YcwxtgScrac</a:t>
            </a:r>
            <a:endParaRPr lang="en-JP" dirty="0"/>
          </a:p>
          <a:p>
            <a:endParaRPr lang="en-JP" dirty="0"/>
          </a:p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34177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3048</TotalTime>
  <Words>326</Words>
  <Application>Microsoft Macintosh PowerPoint</Application>
  <PresentationFormat>On-screen Show (4:3)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OpenFOAM GUI Application Development</vt:lpstr>
      <vt:lpstr>What is Computational Fluid Dynamics (CFD)</vt:lpstr>
      <vt:lpstr>PowerPoint Presentation</vt:lpstr>
      <vt:lpstr>CFD Simulation Process</vt:lpstr>
      <vt:lpstr>Pre-processing (Geometry Creation)</vt:lpstr>
      <vt:lpstr>Pre-processing (Mesh Generation)</vt:lpstr>
      <vt:lpstr>Solving</vt:lpstr>
      <vt:lpstr>Post-processing</vt:lpstr>
      <vt:lpstr>Major software brands in CFD</vt:lpstr>
      <vt:lpstr>What is OpenFOAM?</vt:lpstr>
      <vt:lpstr>Problems with OpenFOAM</vt:lpstr>
      <vt:lpstr>Example of OpenFOAM dictionary file</vt:lpstr>
      <vt:lpstr>Established Products in OpenFOAM GUI</vt:lpstr>
      <vt:lpstr>foamAuto (Current stage and idea)</vt:lpstr>
      <vt:lpstr>Which Programming Language?</vt:lpstr>
      <vt:lpstr>Python packages to use</vt:lpstr>
      <vt:lpstr>Business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OpenFOAM GUI Application Development</dc:title>
  <dc:creator>Thaw Tar</dc:creator>
  <cp:lastModifiedBy>Thaw Tar</cp:lastModifiedBy>
  <cp:revision>24</cp:revision>
  <dcterms:created xsi:type="dcterms:W3CDTF">2022-09-16T07:55:25Z</dcterms:created>
  <dcterms:modified xsi:type="dcterms:W3CDTF">2022-09-23T10:16:07Z</dcterms:modified>
</cp:coreProperties>
</file>